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7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>
        <p:scale>
          <a:sx n="70" d="100"/>
          <a:sy n="70" d="100"/>
        </p:scale>
        <p:origin x="61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/>
          <p:cNvSpPr/>
          <p:nvPr userDrawn="1"/>
        </p:nvSpPr>
        <p:spPr>
          <a:xfrm>
            <a:off x="2433099" y="6241774"/>
            <a:ext cx="7430038" cy="182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524000" y="1936375"/>
            <a:ext cx="9144000" cy="1573587"/>
          </a:xfrm>
        </p:spPr>
        <p:txBody>
          <a:bodyPr anchor="ctr"/>
          <a:lstStyle>
            <a:lvl1pPr algn="ctr">
              <a:defRPr sz="6000">
                <a:latin typeface="Cambria" panose="02040503050406030204" pitchFamily="18" charset="0"/>
                <a:ea typeface="Cambria" panose="02040503050406030204" pitchFamily="18" charset="0"/>
              </a:defRPr>
            </a:lvl1pPr>
          </a:lstStyle>
          <a:p>
            <a:r>
              <a:rPr lang="pt-BR" dirty="0" smtClean="0"/>
              <a:t>TÍTULO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anchor="ctr"/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 baseline="0">
                <a:latin typeface="Cambria" panose="02040503050406030204" pitchFamily="18" charset="0"/>
                <a:ea typeface="Cambria" panose="020405030504060302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 smtClean="0"/>
              <a:t>Autor 1 (instituição)</a:t>
            </a:r>
          </a:p>
          <a:p>
            <a:r>
              <a:rPr lang="pt-BR" dirty="0" smtClean="0"/>
              <a:t>Autor 2 (instituição)</a:t>
            </a:r>
          </a:p>
          <a:p>
            <a:r>
              <a:rPr lang="pt-BR" dirty="0" smtClean="0"/>
              <a:t>Autor 3 (instituição)</a:t>
            </a:r>
          </a:p>
        </p:txBody>
      </p: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70353"/>
            <a:ext cx="8323454" cy="1473945"/>
          </a:xfrm>
          <a:prstGeom prst="rect">
            <a:avLst/>
          </a:prstGeom>
        </p:spPr>
      </p:pic>
      <p:cxnSp>
        <p:nvCxnSpPr>
          <p:cNvPr id="9" name="Conector reto 8"/>
          <p:cNvCxnSpPr/>
          <p:nvPr userDrawn="1"/>
        </p:nvCxnSpPr>
        <p:spPr>
          <a:xfrm>
            <a:off x="1981200" y="6397793"/>
            <a:ext cx="8095061" cy="66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328862" y="6423961"/>
            <a:ext cx="75342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271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tângulo 5"/>
          <p:cNvSpPr/>
          <p:nvPr userDrawn="1"/>
        </p:nvSpPr>
        <p:spPr>
          <a:xfrm>
            <a:off x="2433099" y="6241774"/>
            <a:ext cx="7430038" cy="182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 userDrawn="1"/>
        </p:nvCxnSpPr>
        <p:spPr>
          <a:xfrm>
            <a:off x="1981200" y="6397793"/>
            <a:ext cx="8095061" cy="66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8862" y="6423961"/>
            <a:ext cx="75342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672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tângulo 5"/>
          <p:cNvSpPr/>
          <p:nvPr userDrawn="1"/>
        </p:nvSpPr>
        <p:spPr>
          <a:xfrm>
            <a:off x="2433099" y="6241774"/>
            <a:ext cx="7430038" cy="182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 userDrawn="1"/>
        </p:nvCxnSpPr>
        <p:spPr>
          <a:xfrm>
            <a:off x="1981200" y="6397793"/>
            <a:ext cx="8095061" cy="66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8862" y="6423961"/>
            <a:ext cx="75342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195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tângulo 5"/>
          <p:cNvSpPr/>
          <p:nvPr userDrawn="1"/>
        </p:nvSpPr>
        <p:spPr>
          <a:xfrm>
            <a:off x="2433099" y="6241774"/>
            <a:ext cx="7430038" cy="182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 userDrawn="1"/>
        </p:nvCxnSpPr>
        <p:spPr>
          <a:xfrm>
            <a:off x="1981200" y="6397793"/>
            <a:ext cx="8095061" cy="66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8862" y="6423961"/>
            <a:ext cx="75342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89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Retângulo 5"/>
          <p:cNvSpPr/>
          <p:nvPr userDrawn="1"/>
        </p:nvSpPr>
        <p:spPr>
          <a:xfrm>
            <a:off x="2433099" y="6241774"/>
            <a:ext cx="7430038" cy="182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/>
          <p:cNvCxnSpPr/>
          <p:nvPr userDrawn="1"/>
        </p:nvCxnSpPr>
        <p:spPr>
          <a:xfrm>
            <a:off x="1981200" y="6397793"/>
            <a:ext cx="8095061" cy="66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8862" y="6423961"/>
            <a:ext cx="75342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303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tângulo 6"/>
          <p:cNvSpPr/>
          <p:nvPr userDrawn="1"/>
        </p:nvSpPr>
        <p:spPr>
          <a:xfrm>
            <a:off x="2433099" y="6241774"/>
            <a:ext cx="7430038" cy="182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1981200" y="6397793"/>
            <a:ext cx="8095061" cy="66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8862" y="6423961"/>
            <a:ext cx="75342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381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9" name="Retângulo 8"/>
          <p:cNvSpPr/>
          <p:nvPr userDrawn="1"/>
        </p:nvSpPr>
        <p:spPr>
          <a:xfrm>
            <a:off x="2433099" y="6241774"/>
            <a:ext cx="7430038" cy="182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0" name="Conector reto 9"/>
          <p:cNvCxnSpPr/>
          <p:nvPr userDrawn="1"/>
        </p:nvCxnSpPr>
        <p:spPr>
          <a:xfrm>
            <a:off x="1981200" y="6397793"/>
            <a:ext cx="8095061" cy="66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8862" y="6423961"/>
            <a:ext cx="75342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653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5" name="Retângulo 4"/>
          <p:cNvSpPr/>
          <p:nvPr userDrawn="1"/>
        </p:nvSpPr>
        <p:spPr>
          <a:xfrm>
            <a:off x="2433099" y="6241774"/>
            <a:ext cx="7430038" cy="182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6" name="Conector reto 5"/>
          <p:cNvCxnSpPr/>
          <p:nvPr userDrawn="1"/>
        </p:nvCxnSpPr>
        <p:spPr>
          <a:xfrm>
            <a:off x="1981200" y="6397793"/>
            <a:ext cx="8095061" cy="66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8862" y="6423961"/>
            <a:ext cx="75342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246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 userDrawn="1"/>
        </p:nvSpPr>
        <p:spPr>
          <a:xfrm>
            <a:off x="2433099" y="6241774"/>
            <a:ext cx="7430038" cy="182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5" name="Conector reto 4"/>
          <p:cNvCxnSpPr/>
          <p:nvPr userDrawn="1"/>
        </p:nvCxnSpPr>
        <p:spPr>
          <a:xfrm>
            <a:off x="1981200" y="6397793"/>
            <a:ext cx="8095061" cy="66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m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8862" y="6423961"/>
            <a:ext cx="75342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79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Retângulo 6"/>
          <p:cNvSpPr/>
          <p:nvPr userDrawn="1"/>
        </p:nvSpPr>
        <p:spPr>
          <a:xfrm>
            <a:off x="2433099" y="6241774"/>
            <a:ext cx="7430038" cy="182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1981200" y="6397793"/>
            <a:ext cx="8095061" cy="66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8862" y="6423961"/>
            <a:ext cx="75342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9119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7" name="Retângulo 6"/>
          <p:cNvSpPr/>
          <p:nvPr userDrawn="1"/>
        </p:nvSpPr>
        <p:spPr>
          <a:xfrm>
            <a:off x="2433099" y="6241774"/>
            <a:ext cx="7430038" cy="1821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1981200" y="6397793"/>
            <a:ext cx="8095061" cy="662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m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328862" y="6423961"/>
            <a:ext cx="7534275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29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2514600" y="6369797"/>
            <a:ext cx="7199999" cy="365125"/>
          </a:xfrm>
          <a:prstGeom prst="rect">
            <a:avLst/>
          </a:prstGeom>
        </p:spPr>
        <p:txBody>
          <a:bodyPr/>
          <a:lstStyle>
            <a:lvl1pPr>
              <a:defRPr sz="1400" b="1"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defRPr>
            </a:lvl1pPr>
          </a:lstStyle>
          <a:p>
            <a:pPr algn="ctr"/>
            <a:r>
              <a:rPr lang="pt-BR" dirty="0" smtClean="0"/>
              <a:t>I Conversas em Educação Matemática do Dá Licença | 17 a 19 de outubro de 2024</a:t>
            </a:r>
            <a:endParaRPr lang="pt-BR" dirty="0"/>
          </a:p>
        </p:txBody>
      </p:sp>
      <p:cxnSp>
        <p:nvCxnSpPr>
          <p:cNvPr id="8" name="Conector reto 7"/>
          <p:cNvCxnSpPr/>
          <p:nvPr userDrawn="1"/>
        </p:nvCxnSpPr>
        <p:spPr>
          <a:xfrm>
            <a:off x="2514600" y="6356350"/>
            <a:ext cx="72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742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93795"/>
          </a:xfrm>
        </p:spPr>
        <p:txBody>
          <a:bodyPr>
            <a:normAutofit/>
          </a:bodyPr>
          <a:lstStyle/>
          <a:p>
            <a:r>
              <a:rPr lang="pt-BR" dirty="0" smtClean="0"/>
              <a:t>Autor 1 (instituição)</a:t>
            </a:r>
          </a:p>
          <a:p>
            <a:r>
              <a:rPr lang="pt-BR" dirty="0" smtClean="0"/>
              <a:t>Autor 2 (instituição)</a:t>
            </a:r>
          </a:p>
          <a:p>
            <a:r>
              <a:rPr lang="pt-BR" dirty="0" smtClean="0"/>
              <a:t>Autor 3 (instituição</a:t>
            </a:r>
            <a:r>
              <a:rPr lang="pt-BR" dirty="0" smtClean="0"/>
              <a:t>)</a:t>
            </a:r>
          </a:p>
          <a:p>
            <a:r>
              <a:rPr lang="pt-BR" dirty="0" smtClean="0"/>
              <a:t>Autor 4 (instituição)</a:t>
            </a:r>
          </a:p>
          <a:p>
            <a:r>
              <a:rPr lang="pt-BR" dirty="0" smtClean="0"/>
              <a:t>Autor 5 (instituição)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9919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0775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6659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7300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1680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20109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Personalizada 1">
      <a:dk1>
        <a:sysClr val="windowText" lastClr="000000"/>
      </a:dk1>
      <a:lt1>
        <a:srgbClr val="FFFFFF"/>
      </a:lt1>
      <a:dk2>
        <a:srgbClr val="0070C0"/>
      </a:dk2>
      <a:lt2>
        <a:srgbClr val="FFFFFF"/>
      </a:lt2>
      <a:accent1>
        <a:srgbClr val="FFC000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2060"/>
      </a:hlink>
      <a:folHlink>
        <a:srgbClr val="FF0000"/>
      </a:folHlink>
    </a:clrScheme>
    <a:fontScheme name="Personalizada 2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25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Cambria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Danilo</dc:creator>
  <cp:lastModifiedBy>Danilo</cp:lastModifiedBy>
  <cp:revision>4</cp:revision>
  <dcterms:created xsi:type="dcterms:W3CDTF">2024-07-15T00:54:31Z</dcterms:created>
  <dcterms:modified xsi:type="dcterms:W3CDTF">2024-07-20T17:54:28Z</dcterms:modified>
</cp:coreProperties>
</file>